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>
        <p:scale>
          <a:sx n="125" d="100"/>
          <a:sy n="125" d="100"/>
        </p:scale>
        <p:origin x="2868" y="4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225411599"/>
              </p:ext>
            </p:extLst>
          </p:nvPr>
        </p:nvGraphicFramePr>
        <p:xfrm>
          <a:off x="307975" y="2588895"/>
          <a:ext cx="4465638" cy="2835261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1515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93101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12 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11 января по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12 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небольшой снег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низовая метель. Туман, гололед. 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юго-западный, 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и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около 0 градусов, днем с дальнейшим понижением. 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13 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12 января 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13 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9-14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5-7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0619" y="350100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11 января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08611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6363415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954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0.191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1.608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5738" y="97644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27668</TotalTime>
  <Words>610</Words>
  <Application>Microsoft Office PowerPoint</Application>
  <PresentationFormat>Лист A4 (210x297 мм)</PresentationFormat>
  <Paragraphs>91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5116</cp:revision>
  <cp:lastPrinted>2021-07-01T03:56:27Z</cp:lastPrinted>
  <dcterms:created xsi:type="dcterms:W3CDTF">2018-03-27T06:03:00Z</dcterms:created>
  <dcterms:modified xsi:type="dcterms:W3CDTF">2026-01-11T07:48:25Z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