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96" y="5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3388570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4160427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Ночью и утром туман. Ветер юго-восточный 9-14, порывы 15-20 м/с. Температура воздуха ночью 2-4, днем 9-11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13 января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29023</TotalTime>
  <Words>586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4094</cp:revision>
  <cp:lastPrinted>2021-10-15T03:50:29Z</cp:lastPrinted>
  <dcterms:created xsi:type="dcterms:W3CDTF">2018-03-27T06:03:00Z</dcterms:created>
  <dcterms:modified xsi:type="dcterms:W3CDTF">2026-01-11T07:10:12Z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