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72049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западный 6-11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мороза, днем 1 мороза-1 тепла.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8-13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09486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53282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15715</TotalTime>
  <Words>580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3926</cp:revision>
  <cp:lastPrinted>2021-07-01T03:56:27Z</cp:lastPrinted>
  <dcterms:created xsi:type="dcterms:W3CDTF">2018-03-27T06:03:00Z</dcterms:created>
  <dcterms:modified xsi:type="dcterms:W3CDTF">2026-01-11T06:07:16Z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