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>
        <p:scale>
          <a:sx n="100" d="100"/>
          <a:sy n="100" d="100"/>
        </p:scale>
        <p:origin x="1142" y="-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11492553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11 января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8012" y="194579"/>
            <a:ext cx="4333054" cy="1785104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11 января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12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Облачно, ночью слабый снег, днем осадки (дождь, снег), низовая метель, гололед. Ветер западный 9-14, порывы 15-20 м/с. Температура воздуха ночью 7-9, днем 0-2 </a:t>
            </a:r>
            <a:r>
              <a:rPr lang="ru-RU" sz="1100"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  <a:endParaRPr lang="ru-RU" sz="105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                         </a:t>
            </a: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13 января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2026 г.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13 января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Облачно, снег.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западный 9-14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11-13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9020495"/>
              </p:ext>
            </p:extLst>
          </p:nvPr>
        </p:nvGraphicFramePr>
        <p:xfrm>
          <a:off x="5121842" y="3717032"/>
          <a:ext cx="4463375" cy="2533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7102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70265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31347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2.043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544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00978" y="1914947"/>
            <a:ext cx="4390333" cy="938719"/>
          </a:xfrm>
          <a:prstGeom prst="rect">
            <a:avLst/>
          </a:prstGeom>
          <a:noFill/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января, ночью 13 января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D2186E23-7670-4AE4-9871-3A43710F5F62}"/>
              </a:ext>
            </a:extLst>
          </p:cNvPr>
          <p:cNvSpPr txBox="1"/>
          <p:nvPr/>
        </p:nvSpPr>
        <p:spPr>
          <a:xfrm>
            <a:off x="5098137" y="2953874"/>
            <a:ext cx="434893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Леженина П. 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54247</TotalTime>
  <Words>671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7575</cp:revision>
  <cp:lastPrinted>2025-08-12T06:13:34Z</cp:lastPrinted>
  <dcterms:created xsi:type="dcterms:W3CDTF">2018-03-27T06:03:00Z</dcterms:created>
  <dcterms:modified xsi:type="dcterms:W3CDTF">2026-01-11T06:56:56Z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