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203502720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января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129677735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0,,19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3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ночью и в первой половине дня дождь. Ветер юго-западный 7-12, порывы 15-20 м/с. Температура воздуха ночью 3-5, днем 7-9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13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Туман.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95876" y="207167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14330</TotalTime>
  <Words>614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3903</cp:revision>
  <cp:lastPrinted>2021-07-01T03:56:27Z</cp:lastPrinted>
  <dcterms:created xsi:type="dcterms:W3CDTF">2018-03-27T06:03:00Z</dcterms:created>
  <dcterms:modified xsi:type="dcterms:W3CDTF">2026-01-11T08:20:33Z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