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910728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23-25°, д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 10-12°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9617" y="333173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23150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20489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Аяла Назарханова Сымбатқызы</cp:lastModifiedBy>
  <cp:revision>3880</cp:revision>
  <cp:lastPrinted>2021-10-14T11:15:53Z</cp:lastPrinted>
  <dcterms:created xsi:type="dcterms:W3CDTF">2018-03-27T06:03:00Z</dcterms:created>
  <dcterms:modified xsi:type="dcterms:W3CDTF">2026-01-08T06:34:18Z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