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726938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ночью 20-22, днем 9-11 мороза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42510"/>
              </p:ext>
            </p:extLst>
          </p:nvPr>
        </p:nvGraphicFramePr>
        <p:xfrm>
          <a:off x="5121842" y="3717032"/>
          <a:ext cx="4463375" cy="2504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54223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7563</cp:revision>
  <cp:lastPrinted>2025-08-12T06:13:34Z</cp:lastPrinted>
  <dcterms:created xsi:type="dcterms:W3CDTF">2018-03-27T06:03:00Z</dcterms:created>
  <dcterms:modified xsi:type="dcterms:W3CDTF">2026-01-08T06:36:27Z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