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289178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восточный, юго-восточный 3-8 м/с. Температура воздуха ночью 15-17, днем 7-9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09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юго-восточный 9-14 м/с. Температура воздуха 10-12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337576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25513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5064</cp:revision>
  <cp:lastPrinted>2021-07-01T03:56:27Z</cp:lastPrinted>
  <dcterms:created xsi:type="dcterms:W3CDTF">2018-03-27T06:03:00Z</dcterms:created>
  <dcterms:modified xsi:type="dcterms:W3CDTF">2026-01-08T08:17:08Z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