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4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№08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68158348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796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09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небольшой снег, низовая метель. Ветер юго-западный 9-14 м/с. Температура воздуха ночью 11-13, днем 6-8 мороза.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</a:p>
          <a:p>
            <a:pPr algn="ctr">
              <a:tabLst>
                <a:tab pos="182563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10 января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2026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января, ночью 10 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20277</TotalTime>
  <Words>589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7772</cp:revision>
  <cp:lastPrinted>2021-07-01T03:56:27Z</cp:lastPrinted>
  <dcterms:created xsi:type="dcterms:W3CDTF">2018-03-27T06:03:00Z</dcterms:created>
  <dcterms:modified xsi:type="dcterms:W3CDTF">2026-01-08T09:32:03Z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