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843244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51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08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Временами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восточный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4-6 мороза, днем 0-2 тепла.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января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Временами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7-12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2-4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4058941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4723542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</a:t>
                      </a: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15709</TotalTime>
  <Words>581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3921</cp:revision>
  <cp:lastPrinted>2021-07-01T03:56:27Z</cp:lastPrinted>
  <dcterms:created xsi:type="dcterms:W3CDTF">2018-03-27T06:03:00Z</dcterms:created>
  <dcterms:modified xsi:type="dcterms:W3CDTF">2026-01-08T06:22:04Z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