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114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022255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южный, юго-западный 7-12 м/с. Температура воздуха ночью 10-12, днем 4-6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09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5-10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7-9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260322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26229</TotalTime>
  <Words>599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4054</cp:revision>
  <cp:lastPrinted>2021-07-01T03:56:27Z</cp:lastPrinted>
  <dcterms:created xsi:type="dcterms:W3CDTF">2018-03-27T06:03:00Z</dcterms:created>
  <dcterms:modified xsi:type="dcterms:W3CDTF">2026-01-08T05:44:22Z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