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55911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 2-7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10694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07822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718090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25729</TotalTime>
  <Words>681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Аяла Назарханова Сымбатқызы</cp:lastModifiedBy>
  <cp:revision>4338</cp:revision>
  <cp:lastPrinted>2021-10-18T15:52:53Z</cp:lastPrinted>
  <dcterms:created xsi:type="dcterms:W3CDTF">2018-03-27T06:03:00Z</dcterms:created>
  <dcterms:modified xsi:type="dcterms:W3CDTF">2026-01-08T06:29:14Z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