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5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9770829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5-10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12-14°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6325" y="241096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804" y="34385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222784"/>
              </p:ext>
            </p:extLst>
          </p:nvPr>
        </p:nvGraphicFramePr>
        <p:xfrm>
          <a:off x="5046325" y="431423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20643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Аяла Назарханова Сымбатқызы</cp:lastModifiedBy>
  <cp:revision>3911</cp:revision>
  <cp:lastPrinted>2021-07-01T03:56:27Z</cp:lastPrinted>
  <dcterms:created xsi:type="dcterms:W3CDTF">2018-03-27T06:03:00Z</dcterms:created>
  <dcterms:modified xsi:type="dcterms:W3CDTF">2026-01-08T06:31:43Z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