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115" d="100"/>
          <a:sy n="115" d="100"/>
        </p:scale>
        <p:origin x="145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32806629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0</a:t>
                      </a:r>
                      <a:r>
                        <a:rPr lang="en-US" dirty="0"/>
                        <a:t>8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dirty="0"/>
                        <a:t>0</a:t>
                      </a:r>
                      <a:r>
                        <a:rPr lang="en-US" sz="1100" dirty="0"/>
                        <a:t>8</a:t>
                      </a:r>
                      <a:r>
                        <a:rPr lang="kk-KZ" sz="1100" dirty="0"/>
                        <a:t> января </a:t>
                      </a:r>
                      <a:r>
                        <a:rPr sz="1200" dirty="0"/>
                        <a:t>202</a:t>
                      </a:r>
                      <a:r>
                        <a:rPr lang="kk-KZ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>
            <p:extLst>
              <p:ext uri="{D42A27DB-BD31-4B8C-83A1-F6EECF244321}">
                <p14:modId xmlns:p14="http://schemas.microsoft.com/office/powerpoint/2010/main" val="4069630088"/>
              </p:ext>
            </p:extLst>
          </p:nvPr>
        </p:nvGraphicFramePr>
        <p:xfrm>
          <a:off x="5024437" y="6309995"/>
          <a:ext cx="4824412" cy="3200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978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ПДК </a:t>
                      </a:r>
                      <a:r>
                        <a:rPr dirty="0" err="1"/>
                        <a:t>согласно</a:t>
                      </a:r>
                      <a:r>
                        <a:rPr dirty="0"/>
                        <a:t> «</a:t>
                      </a:r>
                      <a:r>
                        <a:rPr dirty="0" err="1"/>
                        <a:t>Санитарно-эпидемиологическим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правилам</a:t>
                      </a:r>
                      <a:r>
                        <a:rPr dirty="0"/>
                        <a:t> и </a:t>
                      </a:r>
                      <a:r>
                        <a:rPr dirty="0" err="1"/>
                        <a:t>нормам</a:t>
                      </a:r>
                      <a:r>
                        <a:rPr dirty="0"/>
                        <a:t> к </a:t>
                      </a:r>
                      <a:r>
                        <a:rPr dirty="0" err="1"/>
                        <a:t>атмосферному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воздуху</a:t>
                      </a:r>
                      <a:r>
                        <a:rPr dirty="0"/>
                        <a:t>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от</a:t>
                      </a:r>
                      <a:r>
                        <a:rPr dirty="0"/>
                        <a:t>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43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726472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за 0</a:t>
            </a:r>
            <a:r>
              <a:rPr lang="en-US" dirty="0"/>
              <a:t>8</a:t>
            </a:r>
            <a:r>
              <a:rPr lang="ru-RU" dirty="0"/>
              <a:t> января 2026 года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50947" y="154669"/>
            <a:ext cx="4623437" cy="2308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indent="360000" algn="just"/>
            <a:r>
              <a:rPr lang="ru-RU" sz="1200" dirty="0"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ночью 2-7, днем 7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-12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ночью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17-19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ru-RU" sz="1200" dirty="0">
                <a:latin typeface="Times New Roman" panose="02020603050405020304" pitchFamily="18" charset="0"/>
              </a:rPr>
              <a:t>днем   7-9 мороза.</a:t>
            </a:r>
          </a:p>
          <a:p>
            <a:pPr indent="360000" algn="just"/>
            <a:endParaRPr lang="ru-RU" sz="1200" dirty="0">
              <a:latin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3600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indent="360363" algn="just"/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юго-восточный     7-12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10-12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60000" algn="just"/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57892" y="2449420"/>
            <a:ext cx="4492304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b="1"/>
              <a:t>Ночью</a:t>
            </a:r>
            <a:r>
              <a:rPr lang="ru-RU"/>
              <a:t> 09 </a:t>
            </a:r>
            <a:r>
              <a:rPr lang="ru-RU" dirty="0"/>
              <a:t>января метеорологические условия будут </a:t>
            </a:r>
            <a:r>
              <a:rPr lang="ru-RU"/>
              <a:t>способствовать </a:t>
            </a:r>
            <a:r>
              <a:rPr lang="ru-RU" b="1"/>
              <a:t>накоплению</a:t>
            </a:r>
            <a:r>
              <a:rPr lang="ru-RU"/>
              <a:t> </a:t>
            </a:r>
            <a:r>
              <a:rPr lang="ru-RU" dirty="0"/>
              <a:t>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повышенный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597867742"/>
              </p:ext>
            </p:extLst>
          </p:nvPr>
        </p:nvGraphicFramePr>
        <p:xfrm>
          <a:off x="5070157" y="4192437"/>
          <a:ext cx="4417359" cy="205112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6713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373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9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92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5106323" y="3451510"/>
            <a:ext cx="4582856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sz="1100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sz="1100" dirty="0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 А.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4236</TotalTime>
  <Words>654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373</cp:revision>
  <dcterms:modified xsi:type="dcterms:W3CDTF">2026-01-08T09:44:18Z</dcterms:modified>
</cp:coreProperties>
</file>