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16" d="100"/>
          <a:sy n="116" d="100"/>
        </p:scale>
        <p:origin x="1896" y="1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56048806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007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99814" y="160879"/>
            <a:ext cx="462245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Актобе</a:t>
            </a:r>
          </a:p>
          <a:p>
            <a:pPr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Ветер юго-восточный 5-10 м/с. Температура воздуха ночью 7-9, днем 4-6 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endParaRPr 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без осадков. Ветер юго-восточный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2-7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8-10 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2026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93165725"/>
              </p:ext>
            </p:extLst>
          </p:nvPr>
        </p:nvGraphicFramePr>
        <p:xfrm>
          <a:off x="5049291" y="4019787"/>
          <a:ext cx="4613617" cy="228953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04156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04156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8933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0.213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737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1.704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0.276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4989304" y="2306860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января,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2026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города. 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повышенный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99814" y="3188474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4980239" y="60928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Тілеубергенова А.А.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58954</TotalTime>
  <Words>589</Words>
  <Application>Microsoft Office PowerPoint</Application>
  <PresentationFormat>Лист A4 (210x297 мм)</PresentationFormat>
  <Paragraphs>93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6671</cp:revision>
  <cp:lastPrinted>2021-02-03T11:37:00Z</cp:lastPrinted>
  <dcterms:created xsi:type="dcterms:W3CDTF">2018-03-27T06:03:00Z</dcterms:created>
  <dcterms:modified xsi:type="dcterms:W3CDTF">2026-01-07T07:01:27Z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