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29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119915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130843"/>
            <a:ext cx="4795153" cy="420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08 января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Ветер западный, юго-западный ночью 9-14, днем 3-8 м/с. Температура воздуха ночью 16-18, днем 9-11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08 января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ч. 08 января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юго-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западный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5-10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м/с. Температура воздуха 11-13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мороза.</a:t>
            </a: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5999226"/>
              </p:ext>
            </p:extLst>
          </p:nvPr>
        </p:nvGraphicFramePr>
        <p:xfrm>
          <a:off x="5046210" y="4480745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26221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4053</cp:revision>
  <cp:lastPrinted>2021-07-01T03:56:27Z</cp:lastPrinted>
  <dcterms:created xsi:type="dcterms:W3CDTF">2018-03-27T06:03:00Z</dcterms:created>
  <dcterms:modified xsi:type="dcterms:W3CDTF">2026-01-07T06:58:04Z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