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41794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метель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западный, северо-западный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3-8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4735" y="210694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735" y="307822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519807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25711</TotalTime>
  <Words>685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4334</cp:revision>
  <cp:lastPrinted>2021-10-18T15:52:53Z</cp:lastPrinted>
  <dcterms:created xsi:type="dcterms:W3CDTF">2018-03-27T06:03:00Z</dcterms:created>
  <dcterms:modified xsi:type="dcterms:W3CDTF">2026-01-07T08:04:20Z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