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5050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00" d="100"/>
          <a:sy n="100" d="100"/>
        </p:scale>
        <p:origin x="270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3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093"/>
            <a:ext cx="5436908" cy="390832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3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75674237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</a:t>
                      </a:r>
                      <a:endParaRPr lang="en-US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4240" y="409877"/>
            <a:ext cx="4672635" cy="19087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2026 г. по 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2026 г.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временами снег.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южный 5-10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18-20,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8-10 мороза.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</a:p>
          <a:p>
            <a:pPr algn="ctr">
              <a:spcAft>
                <a:spcPts val="0"/>
              </a:spcAft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2026 г.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юго-западный 9-14 м/с.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13-15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18009715"/>
              </p:ext>
            </p:extLst>
          </p:nvPr>
        </p:nvGraphicFramePr>
        <p:xfrm>
          <a:off x="5028643" y="4409478"/>
          <a:ext cx="4691064" cy="20087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169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831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30050" y="2519762"/>
            <a:ext cx="4689657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января,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2026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года метеорологические условия будут способствовать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загрязняющих веществ в атмосфере города.</a:t>
            </a:r>
          </a:p>
          <a:p>
            <a:pPr lvl="0"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целом по городу ожидается пониженный уровень  загрязнения воздуха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89236128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kk-KZ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lab_kos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kumimoji="0" lang="ru-RU" sz="800" b="0" i="0" u="none" strike="noStrike" kern="1200" cap="none" spc="0" normalizeH="0" baseline="0" noProof="0" dirty="0" err="1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Метео</a:t>
                        </a: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прогнозов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 Шибаршина/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32059</TotalTime>
  <Words>593</Words>
  <Application>Microsoft Office PowerPoint</Application>
  <PresentationFormat>Лист A4 (210x297 мм)</PresentationFormat>
  <Paragraphs>98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5344</cp:revision>
  <cp:lastPrinted>2025-12-12T07:56:19Z</cp:lastPrinted>
  <dcterms:created xsi:type="dcterms:W3CDTF">2018-03-27T06:03:00Z</dcterms:created>
  <dcterms:modified xsi:type="dcterms:W3CDTF">2026-01-07T07:28:56Z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