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34700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07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5-10 м/с. Температура воздуха ночью 12-14, днем 6-8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08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65619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5585</TotalTime>
  <Words>560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1010</cp:revision>
  <cp:lastPrinted>2021-07-01T03:56:27Z</cp:lastPrinted>
  <dcterms:created xsi:type="dcterms:W3CDTF">2024-09-22T07:48:17Z</dcterms:created>
  <dcterms:modified xsi:type="dcterms:W3CDTF">2026-01-07T07:28:34Z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