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160000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63223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3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небольшие осадки (дождь, снег), метель, гололед. Ночью и утром туман. Ветер юго-восточный 9-14 м/с. Температура воздуха ночью 4-6, днем 1-3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Облачность</a:t>
            </a:r>
            <a:r>
              <a:rPr lang="ru-RU" sz="1100" dirty="0">
                <a:latin typeface="Times New Roman"/>
                <a:ea typeface="Calibri"/>
              </a:rPr>
              <a:t>, без </a:t>
            </a:r>
            <a:r>
              <a:rPr lang="ru-RU" sz="1100" dirty="0" smtClean="0">
                <a:latin typeface="Times New Roman"/>
                <a:ea typeface="Calibri"/>
              </a:rPr>
              <a:t>осадков. </a:t>
            </a:r>
            <a:r>
              <a:rPr lang="ru-RU" sz="1100" dirty="0" smtClean="0">
                <a:latin typeface="Times New Roman"/>
                <a:ea typeface="Calibri"/>
              </a:rPr>
              <a:t>Туман.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юго-восточный</a:t>
            </a:r>
            <a:r>
              <a:rPr lang="ru-RU" sz="1100" dirty="0" smtClean="0">
                <a:latin typeface="Times New Roman"/>
                <a:ea typeface="Calibri"/>
              </a:rPr>
              <a:t> </a:t>
            </a:r>
            <a:r>
              <a:rPr lang="ru-RU" sz="1100" dirty="0" smtClean="0">
                <a:latin typeface="Times New Roman"/>
                <a:ea typeface="Calibri"/>
              </a:rPr>
              <a:t>9</a:t>
            </a:r>
            <a:r>
              <a:rPr lang="ru-RU" sz="1100" dirty="0" smtClean="0">
                <a:latin typeface="Times New Roman"/>
                <a:ea typeface="Calibri"/>
              </a:rPr>
              <a:t>-14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4-6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36346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6489</cp:revision>
  <cp:lastPrinted>2021-07-01T03:56:27Z</cp:lastPrinted>
  <dcterms:created xsi:type="dcterms:W3CDTF">2018-03-27T06:03:00Z</dcterms:created>
  <dcterms:modified xsi:type="dcterms:W3CDTF">2026-01-07T07:00:07Z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