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8009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31342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 Ветер юго-восточный 9-14 м/с. Температура воздуха ночью 1-3, днем 5-7 тепла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29008</TotalTime>
  <Words>521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2021-10-15T03:50:29Z</cp:lastPrinted>
  <dcterms:created xsi:type="dcterms:W3CDTF">2018-03-27T06:03:00Z</dcterms:created>
  <dcterms:modified xsi:type="dcterms:W3CDTF">2026-01-07T07:52:13Z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