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75" d="100"/>
          <a:sy n="75" d="100"/>
        </p:scale>
        <p:origin x="-821" y="-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10349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171495"/>
            <a:ext cx="4333054" cy="183127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небольшой снег, низовая метель. Туман. Ветер западный 9-14, ночью порывы 15-20 м/с. Температура воздуха ночью и днем 13-15 мороза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05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15-17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121709"/>
              </p:ext>
            </p:extLst>
          </p:nvPr>
        </p:nvGraphicFramePr>
        <p:xfrm>
          <a:off x="5121842" y="3717032"/>
          <a:ext cx="4463375" cy="2533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января, ночью 09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098137" y="2953874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54214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7558</cp:revision>
  <cp:lastPrinted>2025-08-12T06:13:34Z</cp:lastPrinted>
  <dcterms:created xsi:type="dcterms:W3CDTF">2018-03-27T06:03:00Z</dcterms:created>
  <dcterms:modified xsi:type="dcterms:W3CDTF">2026-01-07T06:39:13Z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