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14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89448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метель, днем гололед. Ветер юго-западный 15-20, ночью порывы 23 м/с. Температура воздуха ночью 9-11,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06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15-20 м/с. Температура воздуха 8-10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266939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26209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4050</cp:revision>
  <cp:lastPrinted>2021-07-01T03:56:27Z</cp:lastPrinted>
  <dcterms:created xsi:type="dcterms:W3CDTF">2018-03-27T06:03:00Z</dcterms:created>
  <dcterms:modified xsi:type="dcterms:W3CDTF">2026-01-05T06:23:11Z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