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770560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16505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1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осадков, гололед, туман. Ветер северо-западный 9-14 м/с. Температура воздуха ночью 6-8, днем 4-6 мороза.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</a:t>
            </a:r>
            <a:r>
              <a:rPr lang="ru-RU" sz="1100" dirty="0" smtClean="0">
                <a:latin typeface="Times New Roman"/>
                <a:ea typeface="Calibri"/>
              </a:rPr>
              <a:t>снег, метель</a:t>
            </a:r>
            <a:r>
              <a:rPr lang="ru-RU" sz="1100" dirty="0">
                <a:latin typeface="Times New Roman"/>
                <a:ea typeface="Calibri"/>
              </a:rPr>
              <a:t>. </a:t>
            </a:r>
            <a:r>
              <a:rPr lang="ru-RU" sz="1100" dirty="0" smtClean="0">
                <a:latin typeface="Times New Roman"/>
                <a:ea typeface="Calibri"/>
              </a:rPr>
              <a:t>Туман, гололед.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/>
                <a:ea typeface="Calibri"/>
              </a:rPr>
              <a:t>юго-западный </a:t>
            </a:r>
            <a:r>
              <a:rPr lang="ru-RU" sz="1100" dirty="0">
                <a:latin typeface="Times New Roman"/>
                <a:ea typeface="Calibri"/>
              </a:rPr>
              <a:t>9-14 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5-7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36324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6484</cp:revision>
  <cp:lastPrinted>2021-07-01T03:56:27Z</cp:lastPrinted>
  <dcterms:created xsi:type="dcterms:W3CDTF">2018-03-27T06:03:00Z</dcterms:created>
  <dcterms:modified xsi:type="dcterms:W3CDTF">2026-01-05T07:23:39Z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