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39116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160879"/>
            <a:ext cx="46224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воз-духа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дальнейшим понижением.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546785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144" y="241334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07 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58943</TotalTime>
  <Words>612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6665</cp:revision>
  <cp:lastPrinted>2021-02-03T11:37:00Z</cp:lastPrinted>
  <dcterms:created xsi:type="dcterms:W3CDTF">2018-03-27T06:03:00Z</dcterms:created>
  <dcterms:modified xsi:type="dcterms:W3CDTF">2026-01-05T07:19:33Z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