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73626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января 2026 г. по 20 ч. 06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сильный снег, метель, гололед. Ветер юго-западный ночью 15-20, днем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3-8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640179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января, ночью 07 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32042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5340</cp:revision>
  <cp:lastPrinted>2025-12-12T07:56:19Z</cp:lastPrinted>
  <dcterms:created xsi:type="dcterms:W3CDTF">2018-03-27T06:03:00Z</dcterms:created>
  <dcterms:modified xsi:type="dcterms:W3CDTF">2026-01-05T08:42:35Z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