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13862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На дорогах гололедица.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17339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07822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263645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25674</TotalTime>
  <Words>693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4325</cp:revision>
  <cp:lastPrinted>2021-10-18T15:52:53Z</cp:lastPrinted>
  <dcterms:created xsi:type="dcterms:W3CDTF">2018-03-27T06:03:00Z</dcterms:created>
  <dcterms:modified xsi:type="dcterms:W3CDTF">2026-01-05T07:41:30Z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