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072499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1" y="11118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 конце дня снег, метель, гололед. Временами туман. Ветер юго-западный 9-14, утром и днем порывы 15-20 м/с. Температура воздуха ночью 8-10, днем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07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06 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10-12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71166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28404</TotalTime>
  <Words>662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5225</cp:revision>
  <cp:lastPrinted>2021-07-01T03:56:27Z</cp:lastPrinted>
  <dcterms:created xsi:type="dcterms:W3CDTF">2018-03-27T06:03:00Z</dcterms:created>
  <dcterms:modified xsi:type="dcterms:W3CDTF">2026-01-05T07:33:51Z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