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856805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6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Облачно, снег, низовая метель. Ветер юго-западный 9-14, днем порывы 15-20 м/с. Температура воздуха ночью 7-9, днем 2-4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9-14, порывы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15-20 м/с. Температура воздуха 8-10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297222"/>
              </p:ext>
            </p:extLst>
          </p:nvPr>
        </p:nvGraphicFramePr>
        <p:xfrm>
          <a:off x="5134650" y="3763600"/>
          <a:ext cx="4463375" cy="25218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января, ночью 07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7988" y="3012293"/>
            <a:ext cx="434893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54169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7552</cp:revision>
  <cp:lastPrinted>2025-08-12T06:13:34Z</cp:lastPrinted>
  <dcterms:created xsi:type="dcterms:W3CDTF">2018-03-27T06:03:00Z</dcterms:created>
  <dcterms:modified xsi:type="dcterms:W3CDTF">2026-01-05T06:00:19Z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