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809260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днем гололед.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низовая метель.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5-7°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3357" y="234717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3046" y="341195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26197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20469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3867</cp:revision>
  <cp:lastPrinted>2021-10-14T11:15:53Z</cp:lastPrinted>
  <dcterms:created xsi:type="dcterms:W3CDTF">2018-03-27T06:03:00Z</dcterms:created>
  <dcterms:modified xsi:type="dcterms:W3CDTF">2026-01-05T07:41:21Z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