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455" autoAdjust="0"/>
  </p:normalViewPr>
  <p:slideViewPr>
    <p:cSldViewPr snapToGrid="0">
      <p:cViewPr varScale="1">
        <p:scale>
          <a:sx n="104" d="100"/>
          <a:sy n="104" d="100"/>
        </p:scale>
        <p:origin x="14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3566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68368194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04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 dirty="0"/>
                        <a:t>04 января </a:t>
                      </a:r>
                      <a:r>
                        <a:rPr sz="1200" dirty="0"/>
                        <a:t>202</a:t>
                      </a:r>
                      <a:r>
                        <a:rPr lang="kk-KZ" sz="1200" dirty="0"/>
                        <a:t>6</a:t>
                      </a:r>
                      <a:r>
                        <a:rPr sz="1200" dirty="0"/>
                        <a:t>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>
            <p:extLst>
              <p:ext uri="{D42A27DB-BD31-4B8C-83A1-F6EECF244321}">
                <p14:modId xmlns:p14="http://schemas.microsoft.com/office/powerpoint/2010/main" val="4069630088"/>
              </p:ext>
            </p:extLst>
          </p:nvPr>
        </p:nvGraphicFramePr>
        <p:xfrm>
          <a:off x="5024437" y="6309995"/>
          <a:ext cx="4824412" cy="32004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978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ПДК </a:t>
                      </a:r>
                      <a:r>
                        <a:rPr dirty="0" err="1"/>
                        <a:t>согласно</a:t>
                      </a:r>
                      <a:r>
                        <a:rPr dirty="0"/>
                        <a:t> «</a:t>
                      </a:r>
                      <a:r>
                        <a:rPr dirty="0" err="1"/>
                        <a:t>Санитарно-эпидемиологическим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правилам</a:t>
                      </a:r>
                      <a:r>
                        <a:rPr dirty="0"/>
                        <a:t> и </a:t>
                      </a:r>
                      <a:r>
                        <a:rPr dirty="0" err="1"/>
                        <a:t>нормам</a:t>
                      </a:r>
                      <a:r>
                        <a:rPr dirty="0"/>
                        <a:t> к </a:t>
                      </a:r>
                      <a:r>
                        <a:rPr dirty="0" err="1"/>
                        <a:t>атмосферному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воздуху</a:t>
                      </a:r>
                      <a:r>
                        <a:rPr dirty="0"/>
                        <a:t>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 err="1"/>
                        <a:t>от</a:t>
                      </a:r>
                      <a:r>
                        <a:rPr dirty="0"/>
                        <a:t>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843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726472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за 04 января 2026 года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50947" y="154669"/>
            <a:ext cx="4623437" cy="23083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05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04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05 января</a:t>
            </a:r>
          </a:p>
          <a:p>
            <a:pPr indent="360000" algn="just"/>
            <a:r>
              <a:rPr lang="ru-RU" sz="1200" dirty="0">
                <a:latin typeface="Times New Roman" panose="02020603050405020304" pitchFamily="18" charset="0"/>
              </a:rPr>
              <a:t>Облачно, временами небольшой снег, низовая метель. Ветер юго-западный 9-14, утром и днем порывы 15-20 м/с. Температура воздуха ночью 11-13, днем 7-9 мороза.</a:t>
            </a:r>
          </a:p>
          <a:p>
            <a:pPr indent="360000" algn="just"/>
            <a:endParaRPr lang="ru-RU" sz="1200" dirty="0">
              <a:latin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06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3600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05 января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06 января</a:t>
            </a:r>
          </a:p>
          <a:p>
            <a:pPr indent="360363" algn="just"/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временами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снег, метель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9-14, порывы 15-20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8-10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indent="360000" algn="just"/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57892" y="2449420"/>
            <a:ext cx="4492304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05 января метеорологические условия будут способствовать </a:t>
            </a:r>
            <a:r>
              <a:rPr lang="ru-RU" b="1" dirty="0"/>
              <a:t>рассеиванию</a:t>
            </a:r>
            <a:r>
              <a:rPr lang="ru-RU" dirty="0"/>
              <a:t> 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ожидается </a:t>
            </a:r>
            <a:r>
              <a:rPr lang="ru-RU" b="1" dirty="0"/>
              <a:t>пониженный </a:t>
            </a:r>
            <a:r>
              <a:rPr lang="ru-RU" dirty="0"/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393038168"/>
              </p:ext>
            </p:extLst>
          </p:nvPr>
        </p:nvGraphicFramePr>
        <p:xfrm>
          <a:off x="5024437" y="4192437"/>
          <a:ext cx="4417359" cy="2051127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545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6713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373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,7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279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653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92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,4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A82FE6F-D153-41BB-A3B5-21E677D1E348}"/>
              </a:ext>
            </a:extLst>
          </p:cNvPr>
          <p:cNvSpPr txBox="1"/>
          <p:nvPr/>
        </p:nvSpPr>
        <p:spPr>
          <a:xfrm>
            <a:off x="5106323" y="3451510"/>
            <a:ext cx="4582856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Акжол</a:t>
            </a:r>
            <a:r>
              <a:rPr dirty="0"/>
              <a:t>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отстойника</a:t>
            </a:r>
            <a:r>
              <a:rPr dirty="0"/>
              <a:t> </a:t>
            </a:r>
            <a:r>
              <a:rPr dirty="0" err="1"/>
              <a:t>сточных</a:t>
            </a:r>
            <a:r>
              <a:rPr dirty="0"/>
              <a:t> </a:t>
            </a:r>
            <a:r>
              <a:rPr dirty="0" err="1"/>
              <a:t>вод</a:t>
            </a:r>
            <a:r>
              <a:rPr dirty="0"/>
              <a:t> «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Тазалык</a:t>
            </a:r>
            <a:r>
              <a:rPr dirty="0"/>
              <a:t>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д.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А.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К.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4998720" y="6233241"/>
            <a:ext cx="4521202" cy="26160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sz="1100" dirty="0"/>
              <a:t>  </a:t>
            </a:r>
            <a:r>
              <a:rPr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Айгисинова Н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Саханова</a:t>
            </a:r>
            <a:r>
              <a:rPr lang="ru-RU" sz="1100" dirty="0">
                <a:latin typeface="Times New Roman"/>
                <a:ea typeface="Times New Roman"/>
                <a:cs typeface="Times New Roman"/>
                <a:sym typeface="Times New Roman"/>
              </a:rPr>
              <a:t> А.</a:t>
            </a:r>
            <a:endParaRPr sz="11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3924</TotalTime>
  <Words>658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352</cp:revision>
  <dcterms:modified xsi:type="dcterms:W3CDTF">2026-01-04T09:19:59Z</dcterms:modified>
</cp:coreProperties>
</file>