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588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212511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поземок. Временами туман. Ветер юго-западный 8-13 м/с. Температура воздуха ночью 8-10, днем 6-8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05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снег, метель.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15747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28420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5222</cp:revision>
  <cp:lastPrinted>2021-07-01T03:56:27Z</cp:lastPrinted>
  <dcterms:created xsi:type="dcterms:W3CDTF">2018-03-27T06:03:00Z</dcterms:created>
  <dcterms:modified xsi:type="dcterms:W3CDTF">2026-01-04T08:35:42Z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