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618315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8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Переменная облачность, ночью снег, низовая метель. Ветер юго-западный 9-14 м/с. Температура воздуха ночью 10-12, днем 6-8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снег, метель.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9-14, порывы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950550"/>
              </p:ext>
            </p:extLst>
          </p:nvPr>
        </p:nvGraphicFramePr>
        <p:xfrm>
          <a:off x="5134650" y="3763600"/>
          <a:ext cx="4463375" cy="2350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5.502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ночью 06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54167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7549</cp:revision>
  <cp:lastPrinted>2025-08-12T06:13:34Z</cp:lastPrinted>
  <dcterms:created xsi:type="dcterms:W3CDTF">2018-03-27T06:03:00Z</dcterms:created>
  <dcterms:modified xsi:type="dcterms:W3CDTF">2026-01-04T07:05:15Z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