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3" d="100"/>
          <a:sy n="83" d="100"/>
        </p:scale>
        <p:origin x="108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330338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января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7289806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Ветер юго-восточный 9-14 м/с. Температура воздуха ночью 1-3, днем 8-10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06 января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28956</TotalTime>
  <Words>579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4088</cp:revision>
  <cp:lastPrinted>2021-10-15T03:50:29Z</cp:lastPrinted>
  <dcterms:created xsi:type="dcterms:W3CDTF">2018-03-27T06:03:00Z</dcterms:created>
  <dcterms:modified xsi:type="dcterms:W3CDTF">2026-01-04T06:29:16Z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