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4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04 января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января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05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kk-KZ" sz="1100" dirty="0" smtClean="0">
                <a:solidFill>
                  <a:schemeClr val="tx1"/>
                </a:solidFill>
              </a:rPr>
              <a:t>без осадков. </a:t>
            </a:r>
            <a:r>
              <a:rPr lang="kk-KZ" sz="1100" dirty="0" smtClean="0">
                <a:solidFill>
                  <a:schemeClr val="tx1"/>
                </a:solidFill>
              </a:rPr>
              <a:t>Ночью и утром туман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</a:t>
            </a:r>
            <a:r>
              <a:rPr lang="kk-KZ" sz="1100" dirty="0" smtClean="0">
                <a:solidFill>
                  <a:schemeClr val="tx1"/>
                </a:solidFill>
              </a:rPr>
              <a:t>западный 2-7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1-3 мороза</a:t>
            </a:r>
            <a:r>
              <a:rPr lang="ru-RU" sz="1100" dirty="0" smtClean="0">
                <a:solidFill>
                  <a:schemeClr val="tx1"/>
                </a:solidFill>
              </a:rPr>
              <a:t>, днем </a:t>
            </a:r>
            <a:r>
              <a:rPr lang="ru-RU" sz="1100" dirty="0" smtClean="0">
                <a:solidFill>
                  <a:schemeClr val="tx1"/>
                </a:solidFill>
              </a:rPr>
              <a:t>1-3 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января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06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Временами туман. 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2-4 </a:t>
            </a:r>
            <a:r>
              <a:rPr lang="ru-RU" sz="1100" dirty="0" smtClean="0">
                <a:solidFill>
                  <a:schemeClr val="tx1"/>
                </a:solidFill>
              </a:rPr>
              <a:t>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9633816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05 января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06 января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04 января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27903</TotalTime>
  <Words>782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6723</cp:revision>
  <cp:lastPrinted>2021-07-01T09:11:30Z</cp:lastPrinted>
  <dcterms:created xsi:type="dcterms:W3CDTF">2018-03-27T06:03:00Z</dcterms:created>
  <dcterms:modified xsi:type="dcterms:W3CDTF">2026-01-04T05:30:31Z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