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716124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снег, гололед, днем осадки (дождь, снег), гололед, метель. Ветер южный 7-12, днем порывы 15-18 м/с. Температура воз-духа ночью 7-9, днем 0-2 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330807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308850"/>
            <a:ext cx="4643470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58783</TotalTime>
  <Words>601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6658</cp:revision>
  <cp:lastPrinted>2021-02-03T11:37:00Z</cp:lastPrinted>
  <dcterms:created xsi:type="dcterms:W3CDTF">2018-03-27T06:03:00Z</dcterms:created>
  <dcterms:modified xsi:type="dcterms:W3CDTF">2026-01-04T07:15:34Z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