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868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542340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Временами туман. Ветер юго-западный 6-11 м/с. Температура воздуха ночью 9-11,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99480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5573</TotalTime>
  <Words>559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1006</cp:revision>
  <cp:lastPrinted>2021-07-01T03:56:27Z</cp:lastPrinted>
  <dcterms:created xsi:type="dcterms:W3CDTF">2024-09-22T07:48:17Z</dcterms:created>
  <dcterms:modified xsi:type="dcterms:W3CDTF">2026-01-04T08:40:07Z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