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802616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16505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осадки (дождь, снег), метель,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туман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южный,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9-14,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порывы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мороза,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 мороза-1 тепла.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без осадков. Ветер </a:t>
            </a:r>
            <a:r>
              <a:rPr lang="ru-RU" sz="1100" dirty="0" smtClean="0">
                <a:latin typeface="Times New Roman"/>
                <a:ea typeface="Calibri"/>
              </a:rPr>
              <a:t>северо-западный </a:t>
            </a:r>
            <a:r>
              <a:rPr lang="ru-RU" sz="1100" dirty="0">
                <a:latin typeface="Times New Roman"/>
                <a:ea typeface="Calibri"/>
              </a:rPr>
              <a:t>9-14 м/с. Температура воздуха 4-6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36300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6475</cp:revision>
  <cp:lastPrinted>2021-07-01T03:56:27Z</cp:lastPrinted>
  <dcterms:created xsi:type="dcterms:W3CDTF">2018-03-27T06:03:00Z</dcterms:created>
  <dcterms:modified xsi:type="dcterms:W3CDTF">2026-01-04T06:13:46Z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