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286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55965006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zh-CN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Временами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туман.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7356558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7617296" y="45811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27681</TotalTime>
  <Words>599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5109</cp:revision>
  <cp:lastPrinted>2021-07-01T03:56:27Z</cp:lastPrinted>
  <dcterms:created xsi:type="dcterms:W3CDTF">2018-03-27T06:03:00Z</dcterms:created>
  <dcterms:modified xsi:type="dcterms:W3CDTF">2026-01-04T08:35:00Z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