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51171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2026 г. по 20 ч. 05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снег, метель. Туман. Ветер юго-западный 9-14, днем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4-6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9-14, 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880747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января, ночью 06 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32039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5337</cp:revision>
  <cp:lastPrinted>2025-12-12T07:56:19Z</cp:lastPrinted>
  <dcterms:created xsi:type="dcterms:W3CDTF">2018-03-27T06:03:00Z</dcterms:created>
  <dcterms:modified xsi:type="dcterms:W3CDTF">2026-01-04T07:06:24Z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