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346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9271436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снег, метель. Ветер юго-западный ночью 9-14, днем 15-20 м/с. Температура воздуха ночью 15-17, днем   8-10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января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метель. Ветер юго-западный 9-14, порывы 15-20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января, ночью 06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20254</TotalTime>
  <Words>594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7757</cp:revision>
  <cp:lastPrinted>2021-07-01T03:56:27Z</cp:lastPrinted>
  <dcterms:created xsi:type="dcterms:W3CDTF">2018-03-27T06:03:00Z</dcterms:created>
  <dcterms:modified xsi:type="dcterms:W3CDTF">2026-01-04T08:02:20Z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