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50555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метель, гололед.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днем 2-4°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5-7°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43046" y="34119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23255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20463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3864</cp:revision>
  <cp:lastPrinted>2021-10-14T11:15:53Z</cp:lastPrinted>
  <dcterms:created xsi:type="dcterms:W3CDTF">2018-03-27T06:03:00Z</dcterms:created>
  <dcterms:modified xsi:type="dcterms:W3CDTF">2026-01-04T07:56:45Z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