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9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70106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утром и днем небольшой снег, поземок. Ветер юго-западный 9-14, утром и днем порывы 15-20 м/с. Температура воздуха ночью 15-17,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05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15-20 м/с. Температура воздуха 8-10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414375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26192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4048</cp:revision>
  <cp:lastPrinted>2021-07-01T03:56:27Z</cp:lastPrinted>
  <dcterms:created xsi:type="dcterms:W3CDTF">2018-03-27T06:03:00Z</dcterms:created>
  <dcterms:modified xsi:type="dcterms:W3CDTF">2026-01-04T06:53:43Z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