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02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53983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80520" cy="1546577"/>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a:latin typeface="Times New Roman" pitchFamily="18" charset="0"/>
                <a:cs typeface="Times New Roman" pitchFamily="18" charset="0"/>
              </a:rPr>
              <a:t>Көшпелі бұлтты, жауын-шашынсыз, </a:t>
            </a:r>
            <a:r>
              <a:rPr lang="ru-RU" sz="1050" dirty="0" err="1">
                <a:latin typeface="Times New Roman" pitchFamily="18" charset="0"/>
                <a:cs typeface="Times New Roman" pitchFamily="18" charset="0"/>
              </a:rPr>
              <a:t>тұман</a:t>
            </a:r>
            <a:r>
              <a:rPr lang="kk-KZ" sz="1050" dirty="0">
                <a:latin typeface="Times New Roman" pitchFamily="18" charset="0"/>
                <a:cs typeface="Times New Roman" pitchFamily="18" charset="0"/>
              </a:rPr>
              <a:t>. Оңтүстік-шығыстан жел, оңтүстік-батысқа ауысады, күші түнде 6-11, күндіз 4-9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16-18, күндіз 12-14 градус аяз.</a:t>
            </a: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a:latin typeface="Times New Roman" pitchFamily="18" charset="0"/>
                <a:cs typeface="Times New Roman" pitchFamily="18" charset="0"/>
              </a:rPr>
              <a:t>Бұлтты, </a:t>
            </a:r>
            <a:r>
              <a:rPr lang="ru-RU" sz="1050" dirty="0" err="1">
                <a:latin typeface="Times New Roman" pitchFamily="18" charset="0"/>
                <a:cs typeface="Times New Roman" pitchFamily="18" charset="0"/>
              </a:rPr>
              <a:t>қар,</a:t>
            </a:r>
            <a:r>
              <a:rPr lang="kk-KZ" sz="1050" dirty="0">
                <a:latin typeface="Times New Roman" pitchFamily="18" charset="0"/>
                <a:cs typeface="Times New Roman" pitchFamily="18" charset="0"/>
              </a:rPr>
              <a:t> бұрқасын,</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тұман</a:t>
            </a:r>
            <a:r>
              <a:rPr lang="kk-KZ" sz="1050" dirty="0">
                <a:latin typeface="Times New Roman" pitchFamily="18" charset="0"/>
                <a:cs typeface="Times New Roman" pitchFamily="18" charset="0"/>
              </a:rPr>
              <a:t>. Оңтүстік-батыстан жел соғады, күші 7-12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15-17 градус 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03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17694</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7374</cp:revision>
  <cp:lastPrinted>2021-07-01T03:56:27Z</cp:lastPrinted>
  <dcterms:created xsi:type="dcterms:W3CDTF">2018-03-27T06:03:00Z</dcterms:created>
  <dcterms:modified xsi:type="dcterms:W3CDTF">2026-01-02T07:38:11Z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