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203545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қантар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57177" y="144747"/>
            <a:ext cx="4712545"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03 </a:t>
            </a:r>
            <a:r>
              <a:rPr lang="kk-KZ" sz="1100" b="1" dirty="0" smtClean="0">
                <a:latin typeface="Times New Roman" panose="02020603050405020304" pitchFamily="18" charset="0"/>
                <a:cs typeface="Times New Roman" panose="02020603050405020304" pitchFamily="18" charset="0"/>
              </a:rPr>
              <a:t>қаңтарға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02</a:t>
            </a:r>
            <a:r>
              <a:rPr lang="kk-KZ" sz="1100" b="1" dirty="0" smtClean="0">
                <a:latin typeface="Times New Roman" panose="02020603050405020304" pitchFamily="18" charset="0"/>
                <a:cs typeface="Times New Roman" panose="02020603050405020304" pitchFamily="18" charset="0"/>
              </a:rPr>
              <a:t> қантар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03 қаңтар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Көшпелі б</a:t>
            </a:r>
            <a:r>
              <a:rPr lang="kk-KZ" altLang="ru-RU" sz="1100" dirty="0" smtClean="0">
                <a:latin typeface="Times New Roman" panose="02020603050405020304" pitchFamily="18" charset="0"/>
                <a:cs typeface="Times New Roman" panose="02020603050405020304" pitchFamily="18" charset="0"/>
                <a:sym typeface="+mn-ea"/>
              </a:rPr>
              <a:t>ұлтты</a:t>
            </a:r>
            <a:r>
              <a:rPr lang="kk-KZ" altLang="ru-RU" sz="1100" dirty="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түнде қар жауады. Солтүстік-батыстан</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батыстан</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жел соғады, күші </a:t>
            </a:r>
            <a:r>
              <a:rPr lang="kk-KZ" altLang="ru-RU" sz="1100" dirty="0" smtClean="0">
                <a:latin typeface="Times New Roman" panose="02020603050405020304" pitchFamily="18" charset="0"/>
                <a:cs typeface="Times New Roman" panose="02020603050405020304" pitchFamily="18" charset="0"/>
                <a:sym typeface="+mn-ea"/>
              </a:rPr>
              <a:t>3-8 </a:t>
            </a:r>
            <a:r>
              <a:rPr lang="kk-KZ" altLang="ru-RU" sz="1100" dirty="0" smtClean="0">
                <a:latin typeface="Times New Roman" panose="02020603050405020304" pitchFamily="18" charset="0"/>
                <a:cs typeface="Times New Roman" panose="02020603050405020304" pitchFamily="18" charset="0"/>
                <a:sym typeface="+mn-ea"/>
              </a:rPr>
              <a:t>м/с</a:t>
            </a:r>
            <a:r>
              <a:rPr lang="kk-KZ" altLang="ru-RU" sz="1100" dirty="0">
                <a:latin typeface="Times New Roman" panose="02020603050405020304" pitchFamily="18" charset="0"/>
                <a:cs typeface="Times New Roman" panose="02020603050405020304" pitchFamily="18" charset="0"/>
                <a:sym typeface="+mn-ea"/>
              </a:rPr>
              <a:t>. Ауа температурасы </a:t>
            </a:r>
            <a:r>
              <a:rPr lang="kk-KZ" altLang="ru-RU" sz="1100" dirty="0" smtClean="0">
                <a:latin typeface="Times New Roman" panose="02020603050405020304" pitchFamily="18" charset="0"/>
                <a:cs typeface="Times New Roman" panose="02020603050405020304" pitchFamily="18" charset="0"/>
                <a:sym typeface="+mn-ea"/>
              </a:rPr>
              <a:t>түнде </a:t>
            </a:r>
            <a:r>
              <a:rPr lang="kk-KZ" altLang="ru-RU" sz="1100" dirty="0" smtClean="0">
                <a:latin typeface="Times New Roman" panose="02020603050405020304" pitchFamily="18" charset="0"/>
                <a:cs typeface="Times New Roman" panose="02020603050405020304" pitchFamily="18" charset="0"/>
                <a:sym typeface="+mn-ea"/>
              </a:rPr>
              <a:t>және</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a:latin typeface="Times New Roman" panose="02020603050405020304" pitchFamily="18" charset="0"/>
                <a:cs typeface="Times New Roman" panose="02020603050405020304" pitchFamily="18" charset="0"/>
                <a:sym typeface="+mn-ea"/>
              </a:rPr>
              <a:t>күндіз </a:t>
            </a:r>
            <a:r>
              <a:rPr lang="kk-KZ" altLang="ru-RU" sz="1100" dirty="0" smtClean="0">
                <a:latin typeface="Times New Roman" panose="02020603050405020304" pitchFamily="18" charset="0"/>
                <a:cs typeface="Times New Roman" panose="02020603050405020304" pitchFamily="18" charset="0"/>
                <a:sym typeface="+mn-ea"/>
              </a:rPr>
              <a:t>15-17 </a:t>
            </a:r>
            <a:r>
              <a:rPr lang="kk-KZ" altLang="ru-RU" sz="1100" dirty="0" smtClean="0">
                <a:latin typeface="Times New Roman" panose="02020603050405020304" pitchFamily="18" charset="0"/>
                <a:cs typeface="Times New Roman" panose="02020603050405020304" pitchFamily="18" charset="0"/>
                <a:sym typeface="+mn-ea"/>
              </a:rPr>
              <a:t>градус аяз болады.</a:t>
            </a:r>
          </a:p>
          <a:p>
            <a:pPr algn="ctr"/>
            <a:r>
              <a:rPr lang="kk-KZ" sz="1100" b="1" dirty="0" smtClean="0">
                <a:latin typeface="Times New Roman" panose="02020603050405020304" pitchFamily="18" charset="0"/>
                <a:cs typeface="Times New Roman" panose="02020603050405020304" pitchFamily="18" charset="0"/>
              </a:rPr>
              <a:t>04 </a:t>
            </a:r>
            <a:r>
              <a:rPr lang="kk-KZ" sz="1100" b="1" dirty="0" smtClean="0">
                <a:latin typeface="Times New Roman" panose="02020603050405020304" pitchFamily="18" charset="0"/>
                <a:cs typeface="Times New Roman" panose="02020603050405020304" pitchFamily="18" charset="0"/>
              </a:rPr>
              <a:t>қаңтарға</a:t>
            </a:r>
            <a:endParaRPr lang="kk-KZ" sz="1100" b="1" dirty="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a:t>
            </a:r>
            <a:r>
              <a:rPr lang="ru-RU" sz="1100" b="1" dirty="0" smtClean="0">
                <a:solidFill>
                  <a:srgbClr val="000000"/>
                </a:solidFill>
                <a:latin typeface="Times New Roman" pitchFamily="18" charset="0"/>
                <a:cs typeface="Times New Roman" pitchFamily="18" charset="0"/>
              </a:rPr>
              <a:t>ж. 03</a:t>
            </a:r>
            <a:r>
              <a:rPr lang="kk-KZ" sz="1100" b="1" dirty="0" smtClean="0">
                <a:latin typeface="Times New Roman" panose="02020603050405020304" pitchFamily="18" charset="0"/>
                <a:cs typeface="Times New Roman" panose="02020603050405020304" pitchFamily="18" charset="0"/>
              </a:rPr>
              <a:t> қаңтар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a:t>
            </a:r>
            <a:r>
              <a:rPr lang="ru-RU" sz="1100" b="1" dirty="0" smtClean="0">
                <a:latin typeface="Times New Roman" panose="02020603050405020304" pitchFamily="18" charset="0"/>
                <a:cs typeface="Times New Roman" panose="02020603050405020304" pitchFamily="18" charset="0"/>
              </a:rPr>
              <a:t> 2026 ж. </a:t>
            </a:r>
            <a:r>
              <a:rPr lang="kk-KZ" sz="1100" b="1" dirty="0" smtClean="0">
                <a:latin typeface="Times New Roman" panose="02020603050405020304" pitchFamily="18" charset="0"/>
                <a:cs typeface="Times New Roman" panose="02020603050405020304" pitchFamily="18" charset="0"/>
              </a:rPr>
              <a:t>04 қаңтар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Көшпелі б</a:t>
            </a:r>
            <a:r>
              <a:rPr lang="kk-KZ" altLang="ru-RU" sz="1100" dirty="0" smtClean="0">
                <a:latin typeface="Times New Roman" panose="02020603050405020304" pitchFamily="18" charset="0"/>
                <a:cs typeface="Times New Roman" panose="02020603050405020304" pitchFamily="18" charset="0"/>
                <a:sym typeface="+mn-ea"/>
              </a:rPr>
              <a:t>ұлтты</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жауын-шашынсыз</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Батыстан соғатын жел оң</a:t>
            </a:r>
            <a:r>
              <a:rPr lang="kk-KZ" altLang="ru-RU" sz="1100" dirty="0" smtClean="0">
                <a:latin typeface="Times New Roman" panose="02020603050405020304" pitchFamily="18" charset="0"/>
                <a:cs typeface="Times New Roman" panose="02020603050405020304" pitchFamily="18" charset="0"/>
                <a:sym typeface="+mn-ea"/>
              </a:rPr>
              <a:t>түстік-шығысқа ауысады</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0-5 </a:t>
            </a:r>
            <a:r>
              <a:rPr lang="kk-KZ" sz="1100" dirty="0" smtClean="0">
                <a:latin typeface="Times New Roman" panose="02020603050405020304" pitchFamily="18" charset="0"/>
                <a:cs typeface="Times New Roman" panose="02020603050405020304" pitchFamily="18" charset="0"/>
              </a:rPr>
              <a:t>м/с. Ауа температурасы </a:t>
            </a:r>
            <a:r>
              <a:rPr lang="kk-KZ" sz="1100" dirty="0" smtClean="0">
                <a:latin typeface="Times New Roman" panose="02020603050405020304" pitchFamily="18" charset="0"/>
                <a:cs typeface="Times New Roman" panose="02020603050405020304" pitchFamily="18" charset="0"/>
              </a:rPr>
              <a:t>22-24 </a:t>
            </a:r>
            <a:r>
              <a:rPr lang="kk-KZ" sz="1100" dirty="0" smtClean="0">
                <a:latin typeface="Times New Roman" panose="02020603050405020304" pitchFamily="18" charset="0"/>
                <a:cs typeface="Times New Roman" panose="02020603050405020304" pitchFamily="18" charset="0"/>
              </a:rPr>
              <a:t>градус аяз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53713460"/>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0.191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1052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239" y="2164666"/>
            <a:ext cx="4728063"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2026 </a:t>
            </a:r>
            <a:r>
              <a:rPr lang="kk-KZ" sz="1100" dirty="0">
                <a:solidFill>
                  <a:schemeClr val="tx1"/>
                </a:solidFill>
                <a:latin typeface="Times New Roman" panose="02020603050405020304" pitchFamily="18" charset="0"/>
                <a:cs typeface="Times New Roman" panose="02020603050405020304" pitchFamily="18" charset="0"/>
              </a:rPr>
              <a:t>жылғы </a:t>
            </a:r>
            <a:r>
              <a:rPr lang="kk-KZ" sz="1100" dirty="0" smtClean="0">
                <a:solidFill>
                  <a:schemeClr val="tx1"/>
                </a:solidFill>
                <a:latin typeface="Times New Roman" panose="02020603050405020304" pitchFamily="18" charset="0"/>
                <a:cs typeface="Times New Roman" panose="02020603050405020304" pitchFamily="18" charset="0"/>
              </a:rPr>
              <a:t>03 </a:t>
            </a:r>
            <a:r>
              <a:rPr lang="kk-KZ" sz="1100" dirty="0" smtClean="0">
                <a:solidFill>
                  <a:schemeClr val="tx1"/>
                </a:solidFill>
                <a:latin typeface="Times New Roman" panose="02020603050405020304" pitchFamily="18" charset="0"/>
                <a:cs typeface="Times New Roman" panose="02020603050405020304" pitchFamily="18" charset="0"/>
              </a:rPr>
              <a:t>қаңтарда, 2026 жылғы </a:t>
            </a:r>
            <a:r>
              <a:rPr lang="kk-KZ" sz="1100" dirty="0" smtClean="0">
                <a:solidFill>
                  <a:schemeClr val="tx1"/>
                </a:solidFill>
                <a:latin typeface="Times New Roman" panose="02020603050405020304" pitchFamily="18" charset="0"/>
                <a:cs typeface="Times New Roman" panose="02020603050405020304" pitchFamily="18" charset="0"/>
              </a:rPr>
              <a:t>04 </a:t>
            </a:r>
            <a:r>
              <a:rPr lang="kk-KZ" sz="1100" dirty="0" smtClean="0">
                <a:solidFill>
                  <a:schemeClr val="tx1"/>
                </a:solidFill>
                <a:latin typeface="Times New Roman" panose="02020603050405020304" pitchFamily="18" charset="0"/>
                <a:cs typeface="Times New Roman" panose="02020603050405020304" pitchFamily="18" charset="0"/>
              </a:rPr>
              <a:t>қаңтар түнде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жиналуына</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altLang="en-US" sz="1100" dirty="0" smtClean="0">
                <a:solidFill>
                  <a:srgbClr val="000000"/>
                </a:solidFill>
                <a:latin typeface="Times New Roman" panose="02020603050405020304" pitchFamily="18" charset="0"/>
              </a:rPr>
              <a:t>көтеріңкі</a:t>
            </a:r>
            <a:r>
              <a:rPr lang="kk-KZ" sz="1100" dirty="0" smtClean="0">
                <a:solidFill>
                  <a:srgbClr val="000000"/>
                </a:solidFill>
                <a:latin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33239" y="3199030"/>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Тарасенко Л.И.</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39516</TotalTime>
  <Words>527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6411</cp:revision>
  <cp:lastPrinted>2021-07-01T07:38:07Z</cp:lastPrinted>
  <dcterms:created xsi:type="dcterms:W3CDTF">2018-03-27T06:03:00Z</dcterms:created>
  <dcterms:modified xsi:type="dcterms:W3CDTF">2026-01-02T06:44:41Z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