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2086250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0115487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қаңтардан 2026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Түнде тұман болады.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14237</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3978</cp:revision>
  <cp:lastPrinted>2021-07-01T03:56:27Z</cp:lastPrinted>
  <dcterms:created xsi:type="dcterms:W3CDTF">2018-03-27T06:03:00Z</dcterms:created>
  <dcterms:modified xsi:type="dcterms:W3CDTF">2026-01-02T07:04:28Z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