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9920595"/>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02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621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smtClean="0">
                <a:latin typeface="Times New Roman" panose="02020603050405020304" pitchFamily="18" charset="0"/>
                <a:cs typeface="Times New Roman" panose="02020603050405020304" pitchFamily="18" charset="0"/>
              </a:rPr>
              <a:t>жауын-шашынсыз</a:t>
            </a:r>
            <a:r>
              <a:rPr lang="kk-KZ" altLang="ru-RU" sz="1200" dirty="0">
                <a:latin typeface="Times New Roman" panose="02020603050405020304" pitchFamily="18" charset="0"/>
                <a:cs typeface="Times New Roman" panose="02020603050405020304" pitchFamily="18" charset="0"/>
              </a:rPr>
              <a:t>. Оңтүстік-шығыстан, оңтүстіктен жел соғады, </a:t>
            </a:r>
            <a:r>
              <a:rPr lang="kk-KZ" altLang="ru-RU" sz="1200" dirty="0" smtClean="0">
                <a:latin typeface="Times New Roman" panose="02020603050405020304" pitchFamily="18" charset="0"/>
                <a:cs typeface="Times New Roman" panose="02020603050405020304" pitchFamily="18" charset="0"/>
              </a:rPr>
              <a:t>күші 3-8 м/с.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smtClean="0">
                <a:latin typeface="Times New Roman" panose="02020603050405020304" pitchFamily="18" charset="0"/>
                <a:cs typeface="Times New Roman" panose="02020603050405020304" pitchFamily="18" charset="0"/>
              </a:rPr>
              <a:t>8-10, күндіз 2-4 градус </a:t>
            </a:r>
            <a:r>
              <a:rPr lang="kk-KZ" altLang="ru-RU" sz="1200" dirty="0">
                <a:latin typeface="Times New Roman" panose="02020603050405020304" pitchFamily="18" charset="0"/>
                <a:cs typeface="Times New Roman" panose="02020603050405020304" pitchFamily="18" charset="0"/>
              </a:rPr>
              <a:t>аяз.</a:t>
            </a:r>
          </a:p>
          <a:p>
            <a:pPr algn="ct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04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03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04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көктайғақ</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жаяу</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3-8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7-9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a:p>
            <a:pPr algn="just"/>
            <a:r>
              <a:rPr lang="ru-RU" sz="1150" dirty="0" smtClean="0">
                <a:solidFill>
                  <a:srgbClr val="FF0000"/>
                </a:solidFill>
                <a:latin typeface="Times New Roman" panose="02020603050405020304" pitchFamily="18" charset="0"/>
                <a:cs typeface="Times New Roman" panose="02020603050405020304" pitchFamily="18" charset="0"/>
              </a:rPr>
              <a:t>.</a:t>
            </a:r>
            <a:endParaRPr lang="ru-RU" sz="1150"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қаңтарға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көтеріңкі</a:t>
            </a:r>
            <a:r>
              <a:rPr lang="kk-KZ" altLang="en-US" sz="1200" dirty="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52819313"/>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27714</TotalTime>
  <Words>552</Words>
  <Application>Microsoft Office PowerPoint</Application>
  <PresentationFormat>Лист A4 (210x297 мм)</PresentationFormat>
  <Paragraphs>90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5078</cp:revision>
  <cp:lastPrinted>2021-07-01T07:38:07Z</cp:lastPrinted>
  <dcterms:created xsi:type="dcterms:W3CDTF">2018-03-27T06:03:00Z</dcterms:created>
  <dcterms:modified xsi:type="dcterms:W3CDTF">2026-01-02T07:48:06Z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