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97612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02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430870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795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r>
                        <a:rPr lang="ru-RU"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0.389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r>
                        <a:rPr lang="ru-RU"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03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a:latin typeface="Times New Roman" pitchFamily="18" charset="0"/>
                <a:cs typeface="Times New Roman" pitchFamily="18" charset="0"/>
              </a:rPr>
              <a:t>Түнде және </a:t>
            </a:r>
            <a:r>
              <a:rPr lang="kk-KZ" sz="1100" dirty="0" smtClean="0">
                <a:latin typeface="Times New Roman" pitchFamily="18" charset="0"/>
                <a:cs typeface="Times New Roman" pitchFamily="18" charset="0"/>
              </a:rPr>
              <a:t>таңертең тұман</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оңтүстіктен, </a:t>
            </a:r>
            <a:r>
              <a:rPr lang="kk-KZ" sz="1100" dirty="0" smtClean="0">
                <a:latin typeface="Times New Roman" pitchFamily="18" charset="0"/>
                <a:cs typeface="Times New Roman" pitchFamily="18" charset="0"/>
              </a:rPr>
              <a:t>оңтүстік-батыстан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7</a:t>
            </a:r>
            <a:r>
              <a:rPr lang="kk-KZ" sz="1100" dirty="0" smtClean="0">
                <a:latin typeface="Times New Roman" pitchFamily="18" charset="0"/>
                <a:cs typeface="Times New Roman" pitchFamily="18" charset="0"/>
              </a:rPr>
              <a:t>-9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04 </a:t>
            </a:r>
            <a:r>
              <a:rPr lang="kk-KZ" sz="1100" b="1" dirty="0" smtClean="0">
                <a:solidFill>
                  <a:srgbClr val="000000"/>
                </a:solidFill>
                <a:latin typeface="Times New Roman" pitchFamily="18" charset="0"/>
                <a:cs typeface="Times New Roman" pitchFamily="18" charset="0"/>
                <a:sym typeface="+mn-ea"/>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жаяу бұрқасын. </a:t>
            </a:r>
            <a:r>
              <a:rPr lang="kk-KZ" sz="1100" dirty="0">
                <a:latin typeface="Times New Roman" pitchFamily="18" charset="0"/>
                <a:cs typeface="Times New Roman" pitchFamily="18" charset="0"/>
              </a:rPr>
              <a:t>Тұман, көктайғақ. Жел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37700</TotalTime>
  <Words>579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7089</cp:revision>
  <cp:lastPrinted>2021-07-01T03:56:27Z</cp:lastPrinted>
  <dcterms:created xsi:type="dcterms:W3CDTF">2018-03-27T06:03:00Z</dcterms:created>
  <dcterms:modified xsi:type="dcterms:W3CDTF">2026-01-02T07:03:44Z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