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763869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02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46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03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100" dirty="0">
                <a:solidFill>
                  <a:prstClr val="black"/>
                </a:solidFill>
                <a:latin typeface="Times New Roman" panose="02020603050405020304" pitchFamily="18" charset="0"/>
                <a:cs typeface="Times New Roman" pitchFamily="18" charset="0"/>
              </a:rPr>
              <a:t>Көшпелі бұлтты</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күндіз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Жолдарда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көктайғақ</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Оңтүстік-шығыстан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түнде 1-6, күндіз 7-12 </a:t>
            </a:r>
            <a:r>
              <a:rPr lang="ru-RU" sz="1100" dirty="0">
                <a:solidFill>
                  <a:prstClr val="black"/>
                </a:solidFill>
                <a:latin typeface="Times New Roman" panose="02020603050405020304" pitchFamily="18" charset="0"/>
                <a:cs typeface="Times New Roman" pitchFamily="18" charset="0"/>
              </a:rPr>
              <a:t>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8-10,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2-4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04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03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қар, жаяу бұрқасын, көктайғақ, тұман. </a:t>
            </a:r>
            <a:r>
              <a:rPr lang="ru-RU" sz="1100" dirty="0" err="1">
                <a:solidFill>
                  <a:prstClr val="black"/>
                </a:solidFill>
                <a:latin typeface="Times New Roman" panose="02020603050405020304" pitchFamily="18" charset="0"/>
                <a:cs typeface="Times New Roman" pitchFamily="18" charset="0"/>
              </a:rPr>
              <a:t>Оңтүстік-шығыстан</a:t>
            </a:r>
            <a:r>
              <a:rPr lang="kk-KZ" sz="1100" dirty="0">
                <a:solidFill>
                  <a:prstClr val="black"/>
                </a:solidFill>
                <a:latin typeface="Times New Roman" panose="02020603050405020304" pitchFamily="18" charset="0"/>
                <a:cs typeface="Times New Roman" pitchFamily="18" charset="0"/>
              </a:rPr>
              <a:t> жел соғады, күші 9-14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5-7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75233790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21</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22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2240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03 </a:t>
            </a:r>
            <a:r>
              <a:rPr lang="ru-RU" sz="1200" dirty="0" err="1"/>
              <a:t>қаңтарда</a:t>
            </a:r>
            <a:r>
              <a:rPr lang="ru-RU" sz="1200" dirty="0"/>
              <a:t> </a:t>
            </a:r>
            <a:r>
              <a:rPr lang="ru-RU" sz="1200" dirty="0" err="1"/>
              <a:t>түнде</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3513</TotalTime>
  <Words>690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333</cp:revision>
  <dcterms:modified xsi:type="dcterms:W3CDTF">2026-01-02T08:09:49Z</dcterms:modified>
</cp:coreProperties>
</file>