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3149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қаңтарға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қантарға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қантар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Оңтүстік-шығыстан, оңтүстіктен жел соғады, күші 2–7 м/с. Ауа температурасы түнде 7–9, күндіз 2–4 градус аяз.</a:t>
            </a:r>
          </a:p>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04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7-9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09990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25325</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5038</cp:revision>
  <cp:lastPrinted>2021-07-01T03:56:27Z</cp:lastPrinted>
  <dcterms:created xsi:type="dcterms:W3CDTF">2018-03-27T06:03:00Z</dcterms:created>
  <dcterms:modified xsi:type="dcterms:W3CDTF">2026-01-02T07:47:18Z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